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5" r:id="rId7"/>
    <p:sldId id="264" r:id="rId8"/>
    <p:sldId id="267" r:id="rId9"/>
    <p:sldId id="269" r:id="rId10"/>
    <p:sldId id="268" r:id="rId11"/>
    <p:sldId id="273" r:id="rId12"/>
    <p:sldId id="272" r:id="rId13"/>
    <p:sldId id="271" r:id="rId14"/>
    <p:sldId id="270" r:id="rId15"/>
    <p:sldId id="262" r:id="rId16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95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60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61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1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094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543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2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69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25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520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46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rgbClr val="99DF60"/>
            </a:gs>
            <a:gs pos="36000">
              <a:srgbClr val="00B050"/>
            </a:gs>
            <a:gs pos="1000">
              <a:srgbClr val="00B050"/>
            </a:gs>
            <a:gs pos="50000">
              <a:schemeClr val="bg1"/>
            </a:gs>
            <a:gs pos="67000">
              <a:srgbClr val="00B0F0"/>
            </a:gs>
            <a:gs pos="100000">
              <a:srgbClr val="0000F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6F429-7201-4A4D-9FD7-F370F0A0555E}" type="datetimeFigureOut">
              <a:rPr lang="ru-RU" smtClean="0"/>
              <a:t>ср 06.11.24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00E4E-402B-4926-B732-0560FB8B43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79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0%D0%B2%D0%BE%D0%B4%D0%BE%D0%BA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2%D0%BE%D0%B4%D0%BE%D1%85%D1%80%D0%B0%D0%BD%D0%B8%D0%BB%D0%B8%D1%89%D0%B5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21" y="2775837"/>
            <a:ext cx="3840892" cy="38408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681130"/>
            <a:ext cx="6696075" cy="73938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FF"/>
                </a:solidFill>
              </a:rPr>
              <a:t>Игра для детей 6-7лет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6379" y="1598140"/>
            <a:ext cx="9399372" cy="755778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CC0000"/>
                </a:solidFill>
              </a:rPr>
              <a:t>«Сундучок знаний о </a:t>
            </a:r>
            <a:r>
              <a:rPr lang="ru-RU" sz="4800" b="1" dirty="0" err="1">
                <a:solidFill>
                  <a:srgbClr val="CC0000"/>
                </a:solidFill>
              </a:rPr>
              <a:t>Зейской</a:t>
            </a:r>
            <a:r>
              <a:rPr lang="ru-RU" sz="4800" b="1" dirty="0">
                <a:solidFill>
                  <a:srgbClr val="CC0000"/>
                </a:solidFill>
              </a:rPr>
              <a:t> ГЭС»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189">
            <a:off x="2071372" y="3978756"/>
            <a:ext cx="2268549" cy="1274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5327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.00162 L 0.13112 0.1787 C 0.15847 0.21875 0.19948 0.24051 0.24271 0.24051 C 0.29167 0.24051 0.33099 0.21875 0.35834 0.1787 L 0.48998 0.00162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2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523" y="365125"/>
            <a:ext cx="11292289" cy="132556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Цель игры: </a:t>
            </a:r>
            <a:r>
              <a:rPr lang="ru-RU" sz="2400" dirty="0">
                <a:solidFill>
                  <a:srgbClr val="0000FF"/>
                </a:solidFill>
              </a:rPr>
              <a:t>набрать наибольшее количество карточек в течение 10 минут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Ребенок достает карточку из коробочки и внимательно её изучает в течение 10 секунд.</a:t>
            </a:r>
          </a:p>
          <a:p>
            <a:r>
              <a:rPr lang="ru-RU" dirty="0"/>
              <a:t>Передает карточку другому игроку и бросает кубик. Играющему нужно будет ответить на номер вопроса, который выпал на кубике.</a:t>
            </a:r>
          </a:p>
          <a:p>
            <a:r>
              <a:rPr lang="ru-RU" dirty="0"/>
              <a:t>Если ответ верен, то ребенок забирает карточку себе, если нет – возвращает в коробочку и теперь уже следующий игрок выбирает карточку из коробочки.</a:t>
            </a:r>
          </a:p>
          <a:p>
            <a:r>
              <a:rPr lang="ru-RU" dirty="0"/>
              <a:t>Побеждает тот игрок, у которого соберется наибольшее количество карточек.</a:t>
            </a:r>
          </a:p>
        </p:txBody>
      </p:sp>
    </p:spTree>
    <p:extLst>
      <p:ext uri="{BB962C8B-B14F-4D97-AF65-F5344CB8AC3E}">
        <p14:creationId xmlns:p14="http://schemas.microsoft.com/office/powerpoint/2010/main" val="3743096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726954" y="1206507"/>
            <a:ext cx="6675901" cy="44397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78757" y="227184"/>
            <a:ext cx="47072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Как называется профессия данного человека?</a:t>
            </a:r>
          </a:p>
          <a:p>
            <a:r>
              <a:rPr lang="ru-RU" dirty="0"/>
              <a:t>                 (Электромонтажник) </a:t>
            </a:r>
          </a:p>
          <a:p>
            <a:r>
              <a:rPr lang="ru-RU" dirty="0"/>
              <a:t>2. Какой головной убор у электромонтажника?</a:t>
            </a:r>
          </a:p>
          <a:p>
            <a:r>
              <a:rPr lang="ru-RU" dirty="0"/>
              <a:t>                 (Каска защитная)</a:t>
            </a:r>
          </a:p>
          <a:p>
            <a:r>
              <a:rPr lang="ru-RU" dirty="0"/>
              <a:t>3. Какой инструмент для лазания по столбам использует электромонтажник?</a:t>
            </a:r>
          </a:p>
          <a:p>
            <a:r>
              <a:rPr lang="ru-RU" dirty="0"/>
              <a:t>                 (Монтерские когти или лазы)</a:t>
            </a:r>
          </a:p>
          <a:p>
            <a:r>
              <a:rPr lang="ru-RU" dirty="0"/>
              <a:t>4. Сколько столбов на картинке?</a:t>
            </a:r>
          </a:p>
          <a:p>
            <a:r>
              <a:rPr lang="ru-RU" dirty="0"/>
              <a:t>                 (2)</a:t>
            </a:r>
          </a:p>
          <a:p>
            <a:r>
              <a:rPr lang="ru-RU" dirty="0"/>
              <a:t>5. Какого цвета монтажный пояс на человеке?</a:t>
            </a:r>
          </a:p>
          <a:p>
            <a:r>
              <a:rPr lang="ru-RU" dirty="0"/>
              <a:t>                  (Оранжевый)</a:t>
            </a:r>
          </a:p>
          <a:p>
            <a:r>
              <a:rPr lang="ru-RU" dirty="0"/>
              <a:t>6. В какую сторону смотрит человек?</a:t>
            </a:r>
          </a:p>
          <a:p>
            <a:r>
              <a:rPr lang="ru-RU" dirty="0"/>
              <a:t>                    (Вправо)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20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52869" y="344096"/>
            <a:ext cx="463790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Какое время года запечатлено на фотографии? </a:t>
            </a:r>
          </a:p>
          <a:p>
            <a:r>
              <a:rPr lang="ru-RU" dirty="0"/>
              <a:t>                   (Зима)</a:t>
            </a:r>
          </a:p>
          <a:p>
            <a:r>
              <a:rPr lang="ru-RU" dirty="0"/>
              <a:t>2. В честь кого установлен данный памятник?       ( В честь всех тех, кто строил ГЭС, гидростроителям.) </a:t>
            </a:r>
          </a:p>
          <a:p>
            <a:r>
              <a:rPr lang="ru-RU" dirty="0"/>
              <a:t>3. Из скольких человек состоит скульптурная группа?</a:t>
            </a:r>
          </a:p>
          <a:p>
            <a:r>
              <a:rPr lang="ru-RU" dirty="0"/>
              <a:t>       (5 человек)</a:t>
            </a:r>
          </a:p>
          <a:p>
            <a:r>
              <a:rPr lang="ru-RU" dirty="0"/>
              <a:t>4. Сколько в скульптурной группе изображено девушек?</a:t>
            </a:r>
          </a:p>
          <a:p>
            <a:r>
              <a:rPr lang="ru-RU" dirty="0"/>
              <a:t>       (1 девушка)</a:t>
            </a:r>
          </a:p>
          <a:p>
            <a:r>
              <a:rPr lang="ru-RU" dirty="0"/>
              <a:t>5. Сколько человек в скульптурной группе в касках?</a:t>
            </a:r>
          </a:p>
          <a:p>
            <a:r>
              <a:rPr lang="ru-RU" dirty="0"/>
              <a:t>        (2 рабочих)</a:t>
            </a:r>
          </a:p>
          <a:p>
            <a:r>
              <a:rPr lang="ru-RU" dirty="0"/>
              <a:t>6. Что написано на </a:t>
            </a:r>
            <a:r>
              <a:rPr lang="ru-RU" dirty="0" err="1"/>
              <a:t>стелле</a:t>
            </a:r>
            <a:r>
              <a:rPr lang="ru-RU" dirty="0"/>
              <a:t>?</a:t>
            </a:r>
          </a:p>
          <a:p>
            <a:r>
              <a:rPr lang="ru-RU" dirty="0"/>
              <a:t>        (Высечены имена 243 Героев Труда и орденоносцев, участвовавших в возведении ГЭС)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57359" y="1207938"/>
            <a:ext cx="6541123" cy="449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9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265772" y="326077"/>
            <a:ext cx="45722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Кому посвящена скульптура, изображенная на фотографии?</a:t>
            </a:r>
          </a:p>
          <a:p>
            <a:r>
              <a:rPr lang="ru-RU" dirty="0"/>
              <a:t>     (Символ станции - скульптура </a:t>
            </a:r>
            <a:r>
              <a:rPr lang="ru-RU" dirty="0" err="1"/>
              <a:t>Зеи</a:t>
            </a:r>
            <a:r>
              <a:rPr lang="ru-RU" dirty="0"/>
              <a:t>). </a:t>
            </a:r>
          </a:p>
          <a:p>
            <a:r>
              <a:rPr lang="ru-RU" dirty="0"/>
              <a:t>2. Какое время года изображено на фотографии?</a:t>
            </a:r>
          </a:p>
          <a:p>
            <a:r>
              <a:rPr lang="ru-RU" dirty="0"/>
              <a:t>      (Начало осени, рябина красная, но деревья еще зеленые)</a:t>
            </a:r>
          </a:p>
          <a:p>
            <a:r>
              <a:rPr lang="ru-RU" dirty="0"/>
              <a:t>3. Что держит в руках </a:t>
            </a:r>
            <a:r>
              <a:rPr lang="ru-RU" dirty="0" err="1"/>
              <a:t>Зея</a:t>
            </a:r>
            <a:r>
              <a:rPr lang="ru-RU" dirty="0"/>
              <a:t>?</a:t>
            </a:r>
          </a:p>
          <a:p>
            <a:r>
              <a:rPr lang="ru-RU" dirty="0"/>
              <a:t>     (Она держит в руках 2 молнии, говорящие об энергетической силе, которую дает покоренная человеком своенравная река).</a:t>
            </a:r>
          </a:p>
          <a:p>
            <a:r>
              <a:rPr lang="ru-RU" dirty="0"/>
              <a:t>4. Какое дерево находится слева от скульптуры?</a:t>
            </a:r>
          </a:p>
          <a:p>
            <a:r>
              <a:rPr lang="ru-RU" dirty="0"/>
              <a:t>       (Рябина)</a:t>
            </a:r>
          </a:p>
          <a:p>
            <a:r>
              <a:rPr lang="ru-RU" dirty="0"/>
              <a:t>5. Что находится перед скульптурой?</a:t>
            </a:r>
          </a:p>
          <a:p>
            <a:r>
              <a:rPr lang="ru-RU" dirty="0"/>
              <a:t>       (Фонтан)</a:t>
            </a:r>
          </a:p>
          <a:p>
            <a:r>
              <a:rPr lang="ru-RU" dirty="0"/>
              <a:t>6. Какая прическа у </a:t>
            </a:r>
            <a:r>
              <a:rPr lang="ru-RU" dirty="0" err="1"/>
              <a:t>Зеи</a:t>
            </a:r>
            <a:r>
              <a:rPr lang="ru-RU" dirty="0"/>
              <a:t>?</a:t>
            </a:r>
          </a:p>
          <a:p>
            <a:r>
              <a:rPr lang="ru-RU" dirty="0"/>
              <a:t>     (Её волосы распущены и развиваются на ветру)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82455" y="1176724"/>
            <a:ext cx="6455891" cy="456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7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61" t="23378" r="27541" b="13448"/>
          <a:stretch/>
        </p:blipFill>
        <p:spPr>
          <a:xfrm rot="5400000">
            <a:off x="-897623" y="1241374"/>
            <a:ext cx="6744749" cy="4488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370703"/>
            <a:ext cx="464614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Что ремонтирует ремонтная бригада?</a:t>
            </a:r>
          </a:p>
          <a:p>
            <a:r>
              <a:rPr lang="ru-RU" dirty="0"/>
              <a:t>      (Гидротурбину, гидроагрегат) </a:t>
            </a:r>
          </a:p>
          <a:p>
            <a:r>
              <a:rPr lang="ru-RU" dirty="0"/>
              <a:t>2. Сколько человек в данной ремонтной бригаде?</a:t>
            </a:r>
          </a:p>
          <a:p>
            <a:r>
              <a:rPr lang="ru-RU" dirty="0"/>
              <a:t>       (8 человек)</a:t>
            </a:r>
          </a:p>
          <a:p>
            <a:r>
              <a:rPr lang="ru-RU" dirty="0"/>
              <a:t>3. Сколько человек в белой каске и кем он работает?</a:t>
            </a:r>
          </a:p>
          <a:p>
            <a:r>
              <a:rPr lang="ru-RU" dirty="0"/>
              <a:t>        (1, инженер)</a:t>
            </a:r>
          </a:p>
          <a:p>
            <a:r>
              <a:rPr lang="ru-RU" dirty="0"/>
              <a:t>4. Сколько девушек изображено на фотографии?</a:t>
            </a:r>
          </a:p>
          <a:p>
            <a:r>
              <a:rPr lang="ru-RU" dirty="0"/>
              <a:t>        (Нет девушек)</a:t>
            </a:r>
          </a:p>
          <a:p>
            <a:r>
              <a:rPr lang="ru-RU" dirty="0"/>
              <a:t>5. Сколько всего турбин находится в турбинном зале </a:t>
            </a:r>
            <a:r>
              <a:rPr lang="ru-RU" dirty="0" err="1"/>
              <a:t>Зейской</a:t>
            </a:r>
            <a:r>
              <a:rPr lang="ru-RU" dirty="0"/>
              <a:t> ГЭС?</a:t>
            </a:r>
          </a:p>
          <a:p>
            <a:r>
              <a:rPr lang="ru-RU" dirty="0"/>
              <a:t>       (6 гидроагрегатов)</a:t>
            </a:r>
          </a:p>
          <a:p>
            <a:r>
              <a:rPr lang="ru-RU" dirty="0"/>
              <a:t>6. Чем гидротурбины </a:t>
            </a:r>
            <a:r>
              <a:rPr lang="ru-RU" dirty="0" err="1"/>
              <a:t>Зейской</a:t>
            </a:r>
            <a:r>
              <a:rPr lang="ru-RU" dirty="0"/>
              <a:t> ГЭС отличаются от других?</a:t>
            </a:r>
          </a:p>
          <a:p>
            <a:r>
              <a:rPr lang="ru-RU" dirty="0"/>
              <a:t>     (Гидротурбины  одни из крупнейших турбин в мире. Сконструированные особым образом, они могут эффективно работать даже при больших колебаниях напора воды.)</a:t>
            </a: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06976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382" t="23409" r="27902" b="13226"/>
          <a:stretch/>
        </p:blipFill>
        <p:spPr>
          <a:xfrm rot="5400000">
            <a:off x="-898462" y="1180187"/>
            <a:ext cx="6743746" cy="45596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6D4BC0-6223-4EA9-A3C3-E9C92F44911C}"/>
              </a:ext>
            </a:extLst>
          </p:cNvPr>
          <p:cNvSpPr txBox="1"/>
          <p:nvPr/>
        </p:nvSpPr>
        <p:spPr>
          <a:xfrm>
            <a:off x="7218755" y="414069"/>
            <a:ext cx="495759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Сколько всего гидротурбин на фотографии?</a:t>
            </a:r>
          </a:p>
          <a:p>
            <a:r>
              <a:rPr lang="ru-RU" dirty="0"/>
              <a:t>                (4)</a:t>
            </a:r>
          </a:p>
          <a:p>
            <a:r>
              <a:rPr lang="ru-RU" dirty="0"/>
              <a:t>2. Под каким номером отсутствует </a:t>
            </a:r>
          </a:p>
          <a:p>
            <a:r>
              <a:rPr lang="ru-RU" dirty="0"/>
              <a:t>                гидротурбина (находится на ремонте)?</a:t>
            </a:r>
          </a:p>
          <a:p>
            <a:r>
              <a:rPr lang="ru-RU" dirty="0"/>
              <a:t>                (под номером 3)</a:t>
            </a:r>
          </a:p>
          <a:p>
            <a:r>
              <a:rPr lang="ru-RU" dirty="0"/>
              <a:t>3. Сколько всего гидротурбин работает </a:t>
            </a:r>
          </a:p>
          <a:p>
            <a:r>
              <a:rPr lang="ru-RU" dirty="0"/>
              <a:t>                     в турбинном  зале </a:t>
            </a:r>
            <a:r>
              <a:rPr lang="ru-RU" dirty="0" err="1"/>
              <a:t>Зейской</a:t>
            </a:r>
            <a:r>
              <a:rPr lang="ru-RU" dirty="0"/>
              <a:t> ГЭС?</a:t>
            </a:r>
          </a:p>
          <a:p>
            <a:r>
              <a:rPr lang="ru-RU" dirty="0"/>
              <a:t>              (6)</a:t>
            </a:r>
          </a:p>
          <a:p>
            <a:r>
              <a:rPr lang="ru-RU" dirty="0"/>
              <a:t>4. Сколько людей находится на фотографии?</a:t>
            </a:r>
          </a:p>
          <a:p>
            <a:r>
              <a:rPr lang="ru-RU" dirty="0"/>
              <a:t>              (3 человека)</a:t>
            </a:r>
          </a:p>
          <a:p>
            <a:r>
              <a:rPr lang="ru-RU" dirty="0"/>
              <a:t>5. Зачем каждая турбина снабжена лампой </a:t>
            </a:r>
          </a:p>
          <a:p>
            <a:r>
              <a:rPr lang="ru-RU" dirty="0"/>
              <a:t>               сигнализации?</a:t>
            </a:r>
          </a:p>
          <a:p>
            <a:r>
              <a:rPr lang="ru-RU" dirty="0"/>
              <a:t>            (Чтобы вовремя увидеть неполадки, </a:t>
            </a:r>
          </a:p>
          <a:p>
            <a:r>
              <a:rPr lang="ru-RU" dirty="0"/>
              <a:t>                                                   лампа загорается)</a:t>
            </a:r>
          </a:p>
          <a:p>
            <a:r>
              <a:rPr lang="ru-RU" dirty="0"/>
              <a:t>6. Как, по-вашему, на что похожа гидротурбина,</a:t>
            </a:r>
          </a:p>
          <a:p>
            <a:r>
              <a:rPr lang="ru-RU" dirty="0"/>
              <a:t>             с чем можно её можно сравнить?</a:t>
            </a:r>
          </a:p>
          <a:p>
            <a:r>
              <a:rPr lang="ru-RU" dirty="0"/>
              <a:t>              ( с летательным аппаратом, спутником)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336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263" t="23463" r="27378" b="13738"/>
          <a:stretch/>
        </p:blipFill>
        <p:spPr>
          <a:xfrm rot="5400000">
            <a:off x="-815504" y="1240923"/>
            <a:ext cx="6602069" cy="43706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E1FEEA-1E76-4AAA-9455-A4122E5D0857}"/>
              </a:ext>
            </a:extLst>
          </p:cNvPr>
          <p:cNvSpPr txBox="1"/>
          <p:nvPr/>
        </p:nvSpPr>
        <p:spPr>
          <a:xfrm>
            <a:off x="7411915" y="439615"/>
            <a:ext cx="473411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Назовите 3 предмета, </a:t>
            </a:r>
          </a:p>
          <a:p>
            <a:r>
              <a:rPr lang="ru-RU" dirty="0"/>
              <a:t>                которые вы видели на фотографии.</a:t>
            </a:r>
          </a:p>
          <a:p>
            <a:r>
              <a:rPr lang="ru-RU" dirty="0"/>
              <a:t>2. Сколько опор моста находится в воде? </a:t>
            </a:r>
          </a:p>
          <a:p>
            <a:r>
              <a:rPr lang="ru-RU" dirty="0"/>
              <a:t>                 (4)</a:t>
            </a:r>
          </a:p>
          <a:p>
            <a:r>
              <a:rPr lang="ru-RU" dirty="0"/>
              <a:t>3. Как называется река, </a:t>
            </a:r>
          </a:p>
          <a:p>
            <a:r>
              <a:rPr lang="ru-RU" dirty="0"/>
              <a:t>                      изображенная на фотографии?</a:t>
            </a:r>
          </a:p>
          <a:p>
            <a:r>
              <a:rPr lang="ru-RU" dirty="0"/>
              <a:t>                 (</a:t>
            </a:r>
            <a:r>
              <a:rPr lang="ru-RU" dirty="0" err="1"/>
              <a:t>Зея</a:t>
            </a:r>
            <a:r>
              <a:rPr lang="ru-RU" dirty="0"/>
              <a:t>)</a:t>
            </a:r>
          </a:p>
          <a:p>
            <a:r>
              <a:rPr lang="ru-RU" dirty="0"/>
              <a:t>4. Что находится по другую сторону плотины?</a:t>
            </a:r>
          </a:p>
          <a:p>
            <a:r>
              <a:rPr lang="ru-RU" dirty="0"/>
              <a:t>                 (</a:t>
            </a:r>
            <a:r>
              <a:rPr lang="ru-RU" dirty="0" err="1"/>
              <a:t>Зейское</a:t>
            </a:r>
            <a:r>
              <a:rPr lang="ru-RU" dirty="0"/>
              <a:t> водохранилище)</a:t>
            </a:r>
          </a:p>
          <a:p>
            <a:r>
              <a:rPr lang="ru-RU" dirty="0"/>
              <a:t>5. Какова глубина водохранилища у плотины?</a:t>
            </a:r>
          </a:p>
          <a:p>
            <a:r>
              <a:rPr lang="ru-RU" dirty="0"/>
              <a:t>                  (90 метров)</a:t>
            </a:r>
          </a:p>
          <a:p>
            <a:r>
              <a:rPr lang="ru-RU" dirty="0"/>
              <a:t>6. Глубина водохранилища у плотины </a:t>
            </a:r>
          </a:p>
          <a:p>
            <a:r>
              <a:rPr lang="ru-RU" dirty="0"/>
              <a:t>          составляет 90 метров. </a:t>
            </a:r>
          </a:p>
          <a:p>
            <a:r>
              <a:rPr lang="ru-RU" dirty="0"/>
              <a:t>Сравните эту высоту с высотой пятиэтажек.</a:t>
            </a:r>
          </a:p>
          <a:p>
            <a:r>
              <a:rPr lang="ru-RU" dirty="0"/>
              <a:t>Сколько нужно пятиэтажек поставить одну на </a:t>
            </a:r>
          </a:p>
          <a:p>
            <a:r>
              <a:rPr lang="ru-RU" dirty="0"/>
              <a:t>другую, чтобы получилась такая же высота? </a:t>
            </a:r>
          </a:p>
          <a:p>
            <a:r>
              <a:rPr lang="ru-RU" dirty="0"/>
              <a:t>               (6)</a:t>
            </a:r>
          </a:p>
          <a:p>
            <a:r>
              <a:rPr lang="ru-RU" dirty="0"/>
              <a:t>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4007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85" t="23230" r="27523" b="12891"/>
          <a:stretch/>
        </p:blipFill>
        <p:spPr>
          <a:xfrm rot="5400000">
            <a:off x="-821238" y="1193791"/>
            <a:ext cx="6634603" cy="44649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DF2221-A673-41BE-8D1F-2F5B71C409E4}"/>
              </a:ext>
            </a:extLst>
          </p:cNvPr>
          <p:cNvSpPr txBox="1"/>
          <p:nvPr/>
        </p:nvSpPr>
        <p:spPr>
          <a:xfrm>
            <a:off x="7349706" y="379562"/>
            <a:ext cx="4856651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Очень часто данный объем воды называют </a:t>
            </a:r>
          </a:p>
          <a:p>
            <a:r>
              <a:rPr lang="ru-RU" dirty="0" err="1"/>
              <a:t>Зейским</a:t>
            </a:r>
            <a:r>
              <a:rPr lang="ru-RU" dirty="0"/>
              <a:t> морем. Правильно ли это? </a:t>
            </a:r>
          </a:p>
          <a:p>
            <a:r>
              <a:rPr lang="ru-RU" dirty="0"/>
              <a:t>Как назвать правильно?</a:t>
            </a:r>
          </a:p>
          <a:p>
            <a:r>
              <a:rPr lang="ru-RU" dirty="0"/>
              <a:t>           (</a:t>
            </a:r>
            <a:r>
              <a:rPr lang="ru-RU" dirty="0" err="1"/>
              <a:t>Зейское</a:t>
            </a:r>
            <a:r>
              <a:rPr lang="ru-RU" dirty="0"/>
              <a:t> водохранилище)</a:t>
            </a:r>
          </a:p>
          <a:p>
            <a:r>
              <a:rPr lang="ru-RU" dirty="0"/>
              <a:t>2. Какие реки наполняют  </a:t>
            </a:r>
          </a:p>
          <a:p>
            <a:r>
              <a:rPr lang="ru-RU" dirty="0"/>
              <a:t>                            </a:t>
            </a:r>
            <a:r>
              <a:rPr lang="ru-RU" dirty="0" err="1"/>
              <a:t>Зейское</a:t>
            </a:r>
            <a:r>
              <a:rPr lang="ru-RU" dirty="0"/>
              <a:t> водохранилище? </a:t>
            </a:r>
          </a:p>
          <a:p>
            <a:r>
              <a:rPr lang="ru-RU" dirty="0"/>
              <a:t>     (Уркан, Гилюй, </a:t>
            </a:r>
            <a:r>
              <a:rPr lang="ru-RU" dirty="0" err="1"/>
              <a:t>Дуткан</a:t>
            </a:r>
            <a:r>
              <a:rPr lang="ru-RU" dirty="0"/>
              <a:t>, </a:t>
            </a:r>
            <a:r>
              <a:rPr lang="ru-RU" dirty="0" err="1"/>
              <a:t>Кохани</a:t>
            </a:r>
            <a:r>
              <a:rPr lang="ru-RU" dirty="0"/>
              <a:t>, </a:t>
            </a:r>
            <a:r>
              <a:rPr lang="ru-RU" dirty="0" err="1"/>
              <a:t>Брянта</a:t>
            </a:r>
            <a:r>
              <a:rPr lang="ru-RU" dirty="0"/>
              <a:t>)</a:t>
            </a:r>
          </a:p>
          <a:p>
            <a:r>
              <a:rPr lang="ru-RU" dirty="0"/>
              <a:t>3. Какое место по объему воды занимает </a:t>
            </a:r>
          </a:p>
          <a:p>
            <a:r>
              <a:rPr lang="ru-RU" dirty="0" err="1"/>
              <a:t>Зейское</a:t>
            </a:r>
            <a:r>
              <a:rPr lang="ru-RU" dirty="0"/>
              <a:t> водохранилище в России?</a:t>
            </a:r>
          </a:p>
          <a:p>
            <a:r>
              <a:rPr lang="ru-RU" dirty="0"/>
              <a:t>        (3, после Красноярского и Братского)</a:t>
            </a:r>
          </a:p>
          <a:p>
            <a:r>
              <a:rPr lang="ru-RU" dirty="0"/>
              <a:t>4. Какова глубина водохранилища у плотины?</a:t>
            </a:r>
          </a:p>
          <a:p>
            <a:r>
              <a:rPr lang="ru-RU" dirty="0"/>
              <a:t>                  (90 метров).</a:t>
            </a:r>
          </a:p>
          <a:p>
            <a:r>
              <a:rPr lang="ru-RU" dirty="0"/>
              <a:t>5. Какова площадь водохранилища?</a:t>
            </a:r>
          </a:p>
          <a:p>
            <a:r>
              <a:rPr lang="ru-RU" dirty="0"/>
              <a:t>    (2419 кв. км.= 15 государствам Люксембург)</a:t>
            </a:r>
          </a:p>
          <a:p>
            <a:r>
              <a:rPr lang="ru-RU" dirty="0"/>
              <a:t>6. Сколько водосливов имеет плотина </a:t>
            </a:r>
          </a:p>
          <a:p>
            <a:r>
              <a:rPr lang="ru-RU" dirty="0"/>
              <a:t>                                       </a:t>
            </a:r>
            <a:r>
              <a:rPr lang="ru-RU" dirty="0" err="1"/>
              <a:t>Зейской</a:t>
            </a:r>
            <a:r>
              <a:rPr lang="ru-RU" dirty="0"/>
              <a:t> ГЭС?</a:t>
            </a:r>
          </a:p>
          <a:p>
            <a:r>
              <a:rPr lang="ru-RU" dirty="0"/>
              <a:t>           (8)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985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469" t="23450" r="27633" b="13272"/>
          <a:stretch/>
        </p:blipFill>
        <p:spPr>
          <a:xfrm rot="5400000">
            <a:off x="-800201" y="1238900"/>
            <a:ext cx="6501515" cy="4374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EE6509-6255-4103-B4D8-D9CD5D02DD1D}"/>
              </a:ext>
            </a:extLst>
          </p:cNvPr>
          <p:cNvSpPr txBox="1"/>
          <p:nvPr/>
        </p:nvSpPr>
        <p:spPr>
          <a:xfrm>
            <a:off x="7482254" y="422031"/>
            <a:ext cx="435728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1. Как называется это сооружение?</a:t>
            </a:r>
          </a:p>
          <a:p>
            <a:r>
              <a:rPr lang="ru-RU" dirty="0"/>
              <a:t>             (плотина)</a:t>
            </a:r>
          </a:p>
          <a:p>
            <a:r>
              <a:rPr lang="ru-RU" dirty="0"/>
              <a:t>2. Между какими горными хребтами </a:t>
            </a:r>
          </a:p>
          <a:p>
            <a:r>
              <a:rPr lang="ru-RU" dirty="0"/>
              <a:t>             возведена плотина?</a:t>
            </a:r>
          </a:p>
          <a:p>
            <a:r>
              <a:rPr lang="ru-RU" dirty="0"/>
              <a:t>            (</a:t>
            </a:r>
            <a:r>
              <a:rPr lang="ru-RU" dirty="0" err="1"/>
              <a:t>Соктахан</a:t>
            </a:r>
            <a:r>
              <a:rPr lang="ru-RU" dirty="0"/>
              <a:t> и </a:t>
            </a:r>
            <a:r>
              <a:rPr lang="ru-RU" dirty="0" err="1"/>
              <a:t>Тукурингра</a:t>
            </a:r>
            <a:r>
              <a:rPr lang="ru-RU" dirty="0"/>
              <a:t>)</a:t>
            </a:r>
          </a:p>
          <a:p>
            <a:r>
              <a:rPr lang="ru-RU" dirty="0"/>
              <a:t>3. Какова высота плотины?</a:t>
            </a:r>
          </a:p>
          <a:p>
            <a:r>
              <a:rPr lang="ru-RU" dirty="0"/>
              <a:t>             (115,5 метров)</a:t>
            </a:r>
          </a:p>
          <a:p>
            <a:r>
              <a:rPr lang="ru-RU" dirty="0"/>
              <a:t>4. Если сравнивать высоту плотины с </a:t>
            </a:r>
          </a:p>
          <a:p>
            <a:r>
              <a:rPr lang="ru-RU" dirty="0"/>
              <a:t>многоэтажным домом, то сколько этажей </a:t>
            </a:r>
          </a:p>
          <a:p>
            <a:r>
              <a:rPr lang="ru-RU" dirty="0"/>
              <a:t>будет в данном доме?</a:t>
            </a:r>
          </a:p>
          <a:p>
            <a:r>
              <a:rPr lang="ru-RU" dirty="0"/>
              <a:t>            (40 этажей или 8 пятиэтажек)</a:t>
            </a:r>
          </a:p>
          <a:p>
            <a:r>
              <a:rPr lang="ru-RU" dirty="0"/>
              <a:t>5. Сколько водосливов имеет плотина?</a:t>
            </a:r>
          </a:p>
          <a:p>
            <a:r>
              <a:rPr lang="ru-RU" dirty="0"/>
              <a:t>             (8)</a:t>
            </a:r>
          </a:p>
          <a:p>
            <a:r>
              <a:rPr lang="ru-RU" dirty="0"/>
              <a:t>6. Как называется река, на которой стоит </a:t>
            </a:r>
          </a:p>
          <a:p>
            <a:r>
              <a:rPr lang="ru-RU" dirty="0"/>
              <a:t> наша ГЭС?</a:t>
            </a:r>
          </a:p>
          <a:p>
            <a:r>
              <a:rPr lang="ru-RU" dirty="0"/>
              <a:t> (</a:t>
            </a:r>
            <a:r>
              <a:rPr lang="ru-RU" dirty="0" err="1"/>
              <a:t>Зея</a:t>
            </a:r>
            <a:r>
              <a:rPr lang="ru-RU" dirty="0"/>
              <a:t>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91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018" t="22479" r="27291" b="13114"/>
          <a:stretch/>
        </p:blipFill>
        <p:spPr>
          <a:xfrm rot="5400000">
            <a:off x="-756295" y="1132754"/>
            <a:ext cx="6702427" cy="46131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8F91B1-E7F3-4F3C-859A-C207967E8C48}"/>
              </a:ext>
            </a:extLst>
          </p:cNvPr>
          <p:cNvSpPr txBox="1"/>
          <p:nvPr/>
        </p:nvSpPr>
        <p:spPr>
          <a:xfrm>
            <a:off x="7384211" y="370936"/>
            <a:ext cx="4608185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Сколько водосливов имеет плотина </a:t>
            </a:r>
          </a:p>
          <a:p>
            <a:r>
              <a:rPr lang="ru-RU" dirty="0"/>
              <a:t>                        </a:t>
            </a:r>
            <a:r>
              <a:rPr lang="ru-RU" dirty="0" err="1"/>
              <a:t>Зейской</a:t>
            </a:r>
            <a:r>
              <a:rPr lang="ru-RU" dirty="0"/>
              <a:t> ГЭС?</a:t>
            </a:r>
          </a:p>
          <a:p>
            <a:r>
              <a:rPr lang="ru-RU" dirty="0"/>
              <a:t>                                   (8)</a:t>
            </a:r>
          </a:p>
          <a:p>
            <a:r>
              <a:rPr lang="ru-RU" dirty="0"/>
              <a:t>2. Какова ширина каждого водослива?</a:t>
            </a:r>
          </a:p>
          <a:p>
            <a:r>
              <a:rPr lang="ru-RU" dirty="0"/>
              <a:t>                                (12 метров)</a:t>
            </a:r>
          </a:p>
          <a:p>
            <a:r>
              <a:rPr lang="ru-RU" dirty="0"/>
              <a:t>3. Сколько человек на фотографии участвует </a:t>
            </a:r>
          </a:p>
          <a:p>
            <a:r>
              <a:rPr lang="ru-RU" dirty="0"/>
              <a:t>   в ремонте водослива?</a:t>
            </a:r>
          </a:p>
          <a:p>
            <a:r>
              <a:rPr lang="ru-RU" dirty="0"/>
              <a:t>                                 (2)</a:t>
            </a:r>
          </a:p>
          <a:p>
            <a:r>
              <a:rPr lang="ru-RU" dirty="0"/>
              <a:t>4. Какого цвета каски у людей, </a:t>
            </a:r>
          </a:p>
          <a:p>
            <a:r>
              <a:rPr lang="ru-RU" dirty="0"/>
              <a:t>                          обследующих водослив? </a:t>
            </a:r>
          </a:p>
          <a:p>
            <a:r>
              <a:rPr lang="ru-RU" dirty="0"/>
              <a:t>                                  (оранжевая и синяя)</a:t>
            </a:r>
          </a:p>
          <a:p>
            <a:r>
              <a:rPr lang="ru-RU" dirty="0"/>
              <a:t>5. Какого цвета каска у человека, </a:t>
            </a:r>
          </a:p>
          <a:p>
            <a:r>
              <a:rPr lang="ru-RU" dirty="0"/>
              <a:t>находившегося на вершине водослива?</a:t>
            </a:r>
          </a:p>
          <a:p>
            <a:r>
              <a:rPr lang="ru-RU" dirty="0"/>
              <a:t>                      (Оранжевая)</a:t>
            </a:r>
          </a:p>
          <a:p>
            <a:r>
              <a:rPr lang="ru-RU" dirty="0"/>
              <a:t>6. Для чего нужны водосливы?</a:t>
            </a:r>
          </a:p>
          <a:p>
            <a:r>
              <a:rPr lang="ru-RU" dirty="0"/>
              <a:t>   (для сброса излишней (</a:t>
            </a:r>
            <a:r>
              <a:rPr lang="ru-RU" dirty="0">
                <a:hlinkClick r:id="rId3" tooltip="Паводо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паводковой</a:t>
            </a:r>
            <a:r>
              <a:rPr lang="ru-RU" dirty="0"/>
              <a:t>) воды </a:t>
            </a:r>
          </a:p>
          <a:p>
            <a:r>
              <a:rPr lang="ru-RU" dirty="0"/>
              <a:t>из </a:t>
            </a:r>
            <a:r>
              <a:rPr lang="ru-RU" dirty="0">
                <a:hlinkClick r:id="rId4" tooltip="Водохранилище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водохранилища</a:t>
            </a:r>
            <a:r>
              <a:rPr lang="ru-RU" dirty="0"/>
              <a:t>, и для поддержания </a:t>
            </a:r>
          </a:p>
          <a:p>
            <a:r>
              <a:rPr lang="ru-RU" dirty="0"/>
              <a:t> судоходства)</a:t>
            </a:r>
          </a:p>
        </p:txBody>
      </p:sp>
    </p:spTree>
    <p:extLst>
      <p:ext uri="{BB962C8B-B14F-4D97-AF65-F5344CB8AC3E}">
        <p14:creationId xmlns:p14="http://schemas.microsoft.com/office/powerpoint/2010/main" val="1973027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9314" t="23577" r="27659" b="13139"/>
          <a:stretch/>
        </p:blipFill>
        <p:spPr>
          <a:xfrm rot="5400000">
            <a:off x="-818990" y="1164980"/>
            <a:ext cx="6687773" cy="4654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8FE586-DB5C-493A-AAE8-3D804EDED180}"/>
              </a:ext>
            </a:extLst>
          </p:cNvPr>
          <p:cNvSpPr txBox="1"/>
          <p:nvPr/>
        </p:nvSpPr>
        <p:spPr>
          <a:xfrm>
            <a:off x="7237562" y="457200"/>
            <a:ext cx="48408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Сколько водосливов видны на фотографии?</a:t>
            </a:r>
          </a:p>
          <a:p>
            <a:r>
              <a:rPr lang="ru-RU" dirty="0"/>
              <a:t>                 (8)</a:t>
            </a:r>
          </a:p>
          <a:p>
            <a:r>
              <a:rPr lang="ru-RU" dirty="0"/>
              <a:t>2. Сколько подъемных кранов, расположенных на плотине, можно увидеть на фотографии?</a:t>
            </a:r>
          </a:p>
          <a:p>
            <a:r>
              <a:rPr lang="ru-RU" dirty="0"/>
              <a:t>                  (2)</a:t>
            </a:r>
          </a:p>
          <a:p>
            <a:r>
              <a:rPr lang="ru-RU" dirty="0"/>
              <a:t>3. Что делает человек, изображенный на фотографии?</a:t>
            </a:r>
          </a:p>
          <a:p>
            <a:r>
              <a:rPr lang="ru-RU" dirty="0"/>
              <a:t>                  (Говорит по рации)</a:t>
            </a:r>
          </a:p>
          <a:p>
            <a:r>
              <a:rPr lang="ru-RU" dirty="0"/>
              <a:t>4. Какого цвета рабочая форма сотрудника?</a:t>
            </a:r>
          </a:p>
          <a:p>
            <a:r>
              <a:rPr lang="ru-RU" dirty="0"/>
              <a:t>                   (синяя с красной вставкой)</a:t>
            </a:r>
          </a:p>
          <a:p>
            <a:r>
              <a:rPr lang="ru-RU" dirty="0"/>
              <a:t>5. Есть ли светоотражающие элементы на форме человека и где они расположены?</a:t>
            </a:r>
          </a:p>
          <a:p>
            <a:r>
              <a:rPr lang="ru-RU" dirty="0"/>
              <a:t>                    (Есть, на рукавах и по верху куртки)</a:t>
            </a:r>
          </a:p>
          <a:p>
            <a:r>
              <a:rPr lang="ru-RU" dirty="0"/>
              <a:t>6. Как выглядит логотип Рус </a:t>
            </a:r>
            <a:r>
              <a:rPr lang="ru-RU" dirty="0" err="1"/>
              <a:t>Гидро</a:t>
            </a:r>
            <a:r>
              <a:rPr lang="ru-RU" dirty="0"/>
              <a:t>?</a:t>
            </a:r>
          </a:p>
          <a:p>
            <a:r>
              <a:rPr lang="ru-RU" dirty="0"/>
              <a:t>                     (в виде шара из пересекающихся оранжевых и голубых спиралей, символизирует объединение разных стихий источников энергии: воды и солнца)</a:t>
            </a:r>
          </a:p>
          <a:p>
            <a:r>
              <a:rPr lang="ru-RU" dirty="0"/>
              <a:t>             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179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62A15F-023B-436B-B029-A3068A379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57307" y="1150552"/>
            <a:ext cx="6390306" cy="45513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A71DCF-770C-4E36-A654-2EB8FA32B196}"/>
              </a:ext>
            </a:extLst>
          </p:cNvPr>
          <p:cNvSpPr txBox="1"/>
          <p:nvPr/>
        </p:nvSpPr>
        <p:spPr>
          <a:xfrm>
            <a:off x="7234409" y="370492"/>
            <a:ext cx="49575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Что находится перед сотрудниками ГЭС?</a:t>
            </a:r>
          </a:p>
          <a:p>
            <a:r>
              <a:rPr lang="ru-RU" dirty="0"/>
              <a:t>           (Главный щит управления)</a:t>
            </a:r>
          </a:p>
          <a:p>
            <a:r>
              <a:rPr lang="ru-RU" dirty="0"/>
              <a:t>2. Сколько людей находится перед главным щитом управления?</a:t>
            </a:r>
          </a:p>
          <a:p>
            <a:r>
              <a:rPr lang="ru-RU" dirty="0"/>
              <a:t>            (2)</a:t>
            </a:r>
          </a:p>
          <a:p>
            <a:r>
              <a:rPr lang="ru-RU" dirty="0"/>
              <a:t>3. Какого цвета линии на панелях? </a:t>
            </a:r>
          </a:p>
          <a:p>
            <a:r>
              <a:rPr lang="ru-RU" dirty="0"/>
              <a:t>    (Красного)</a:t>
            </a:r>
          </a:p>
          <a:p>
            <a:r>
              <a:rPr lang="ru-RU" dirty="0"/>
              <a:t>4. Что передают друг другу работники?</a:t>
            </a:r>
          </a:p>
          <a:p>
            <a:r>
              <a:rPr lang="ru-RU" dirty="0"/>
              <a:t>    (документ, лист)</a:t>
            </a:r>
          </a:p>
          <a:p>
            <a:r>
              <a:rPr lang="ru-RU" dirty="0"/>
              <a:t>5. Сколько людей на фотографии в касках?</a:t>
            </a:r>
          </a:p>
          <a:p>
            <a:r>
              <a:rPr lang="ru-RU" dirty="0"/>
              <a:t>     (0)</a:t>
            </a:r>
          </a:p>
          <a:p>
            <a:r>
              <a:rPr lang="ru-RU" dirty="0"/>
              <a:t>6. Сколько табло расположено над главным щитом управления?</a:t>
            </a:r>
          </a:p>
          <a:p>
            <a:r>
              <a:rPr lang="ru-RU" dirty="0"/>
              <a:t>       (3)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970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B282BE-2FE5-4AA7-9BD2-13E70F88F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34575" y="1429086"/>
            <a:ext cx="6599230" cy="41378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D56F1A-30C5-4B3D-BB0D-3E6600EE044C}"/>
              </a:ext>
            </a:extLst>
          </p:cNvPr>
          <p:cNvSpPr txBox="1"/>
          <p:nvPr/>
        </p:nvSpPr>
        <p:spPr>
          <a:xfrm>
            <a:off x="7444281" y="275297"/>
            <a:ext cx="46063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ОРУ (открытое распределительное устройство)</a:t>
            </a:r>
          </a:p>
          <a:p>
            <a:pPr marL="342900" indent="-342900">
              <a:buAutoNum type="arabicPeriod"/>
            </a:pPr>
            <a:r>
              <a:rPr lang="ru-RU" dirty="0"/>
              <a:t>Какое время года вы видели на фотографии? </a:t>
            </a:r>
          </a:p>
          <a:p>
            <a:r>
              <a:rPr lang="ru-RU" dirty="0"/>
              <a:t>     (Зима)</a:t>
            </a:r>
          </a:p>
          <a:p>
            <a:r>
              <a:rPr lang="ru-RU" dirty="0"/>
              <a:t>2. Сколько высоковольтных выключателей полностью видно на фотографии?</a:t>
            </a:r>
          </a:p>
          <a:p>
            <a:r>
              <a:rPr lang="ru-RU" dirty="0"/>
              <a:t>      (5)</a:t>
            </a:r>
          </a:p>
          <a:p>
            <a:r>
              <a:rPr lang="ru-RU" dirty="0"/>
              <a:t>3. Какого цвета изоляторы на выключателях?</a:t>
            </a:r>
          </a:p>
          <a:p>
            <a:r>
              <a:rPr lang="ru-RU" dirty="0"/>
              <a:t>      (чёрные; тёмно-коричневые)</a:t>
            </a:r>
          </a:p>
          <a:p>
            <a:r>
              <a:rPr lang="ru-RU" dirty="0"/>
              <a:t>4. Сколько людей вы видели на фотографии?</a:t>
            </a:r>
          </a:p>
          <a:p>
            <a:r>
              <a:rPr lang="ru-RU" dirty="0"/>
              <a:t>       (0)</a:t>
            </a:r>
          </a:p>
          <a:p>
            <a:r>
              <a:rPr lang="ru-RU" dirty="0"/>
              <a:t>5. Сколько молниеотводов?(3)</a:t>
            </a:r>
          </a:p>
          <a:p>
            <a:r>
              <a:rPr lang="ru-RU" dirty="0"/>
              <a:t>6. Какой формы бетонные опоры, которые расположены под выключателями?</a:t>
            </a:r>
          </a:p>
          <a:p>
            <a:r>
              <a:rPr lang="ru-RU" dirty="0"/>
              <a:t>(прямоугольной)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32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2202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093026" y="88135"/>
            <a:ext cx="4957591" cy="667622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B42F27-C8F4-4A90-B7BF-84CBFCADB9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7" b="28302"/>
          <a:stretch/>
        </p:blipFill>
        <p:spPr>
          <a:xfrm rot="5400000">
            <a:off x="-543325" y="888337"/>
            <a:ext cx="6206346" cy="47661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1A7A61-061A-4542-AC40-6D7BC14EF6D7}"/>
              </a:ext>
            </a:extLst>
          </p:cNvPr>
          <p:cNvSpPr txBox="1"/>
          <p:nvPr/>
        </p:nvSpPr>
        <p:spPr>
          <a:xfrm>
            <a:off x="7211683" y="465826"/>
            <a:ext cx="480355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Как называется профессия человека, изображённого на фото?</a:t>
            </a:r>
          </a:p>
          <a:p>
            <a:r>
              <a:rPr lang="ru-RU" dirty="0"/>
              <a:t>      (</a:t>
            </a:r>
            <a:r>
              <a:rPr lang="ru-RU" dirty="0" err="1"/>
              <a:t>релейщик</a:t>
            </a:r>
            <a:r>
              <a:rPr lang="ru-RU" dirty="0"/>
              <a:t>; электромонтёр)</a:t>
            </a:r>
          </a:p>
          <a:p>
            <a:r>
              <a:rPr lang="ru-RU" dirty="0"/>
              <a:t>2. Что в руках у работника?</a:t>
            </a:r>
          </a:p>
          <a:p>
            <a:r>
              <a:rPr lang="ru-RU" dirty="0"/>
              <a:t>              (журнал)</a:t>
            </a:r>
          </a:p>
          <a:p>
            <a:r>
              <a:rPr lang="ru-RU" dirty="0"/>
              <a:t>3. Чем занимается </a:t>
            </a:r>
            <a:r>
              <a:rPr lang="ru-RU" dirty="0" err="1"/>
              <a:t>релейщик</a:t>
            </a:r>
            <a:r>
              <a:rPr lang="ru-RU" dirty="0"/>
              <a:t>?</a:t>
            </a:r>
          </a:p>
          <a:p>
            <a:r>
              <a:rPr lang="ru-RU" dirty="0"/>
              <a:t>    (Специалист </a:t>
            </a:r>
            <a:r>
              <a:rPr lang="ru-RU" dirty="0" err="1"/>
              <a:t>релейщик</a:t>
            </a:r>
            <a:r>
              <a:rPr lang="ru-RU" dirty="0"/>
              <a:t>, одна из самых сложных и трудных специальностей. Его задача - защита оборудования и линий электропередач от анормальных и аварийных режимов). </a:t>
            </a:r>
          </a:p>
          <a:p>
            <a:r>
              <a:rPr lang="ru-RU" dirty="0"/>
              <a:t>4. Человек, запечатленный на фото, в очках?</a:t>
            </a:r>
          </a:p>
          <a:p>
            <a:r>
              <a:rPr lang="ru-RU" dirty="0"/>
              <a:t>        (Да)</a:t>
            </a:r>
          </a:p>
          <a:p>
            <a:r>
              <a:rPr lang="ru-RU" dirty="0"/>
              <a:t>5. Какой формы устройства РЗА (релейной защиты и автоматики) расположенные на панелях?</a:t>
            </a:r>
          </a:p>
          <a:p>
            <a:r>
              <a:rPr lang="ru-RU" dirty="0"/>
              <a:t>        (прямоугольной)</a:t>
            </a:r>
          </a:p>
          <a:p>
            <a:r>
              <a:rPr lang="ru-RU" dirty="0"/>
              <a:t>6. Какими качествами должен обладать </a:t>
            </a:r>
            <a:r>
              <a:rPr lang="ru-RU" dirty="0" err="1"/>
              <a:t>релейщик</a:t>
            </a:r>
            <a:r>
              <a:rPr lang="ru-RU" dirty="0"/>
              <a:t>? (быстро реагировать и принимать решения, внимательность и т.д.).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5948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1327</Words>
  <Application>Microsoft Office PowerPoint</Application>
  <PresentationFormat>Широкоэкранный</PresentationFormat>
  <Paragraphs>190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Игра для детей 6-7лет </vt:lpstr>
      <vt:lpstr>Цель игры: набрать наибольшее количество карточек в течение 10 минут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для детей 6-7лет</dc:title>
  <dc:creator>1</dc:creator>
  <cp:lastModifiedBy>Пользователь</cp:lastModifiedBy>
  <cp:revision>41</cp:revision>
  <cp:lastPrinted>2024-09-06T03:49:13Z</cp:lastPrinted>
  <dcterms:created xsi:type="dcterms:W3CDTF">2024-09-01T13:18:18Z</dcterms:created>
  <dcterms:modified xsi:type="dcterms:W3CDTF">2024-11-06T04:37:52Z</dcterms:modified>
</cp:coreProperties>
</file>