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19" r:id="rId2"/>
    <p:sldId id="306" r:id="rId3"/>
    <p:sldId id="304" r:id="rId4"/>
    <p:sldId id="312" r:id="rId5"/>
    <p:sldId id="310" r:id="rId6"/>
    <p:sldId id="300" r:id="rId7"/>
    <p:sldId id="309" r:id="rId8"/>
    <p:sldId id="302" r:id="rId9"/>
    <p:sldId id="317" r:id="rId10"/>
    <p:sldId id="316" r:id="rId11"/>
    <p:sldId id="313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79EDD38-5CCC-488C-B63C-DDA97993DA85}" type="datetimeFigureOut">
              <a:rPr lang="ru-RU"/>
              <a:pPr>
                <a:defRPr/>
              </a:pPr>
              <a:t>28.11.2024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B399232-94D4-433A-A9E7-88EEE131AE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9330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C0665-AA63-4B63-9929-7EE193432614}" type="datetimeFigureOut">
              <a:rPr lang="ru-RU"/>
              <a:pPr>
                <a:defRPr/>
              </a:pPr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6C9F00-BA42-4592-A094-1077BB7E92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D023C-6365-430A-BF23-55ACF8C784FB}" type="datetimeFigureOut">
              <a:rPr lang="ru-RU"/>
              <a:pPr>
                <a:defRPr/>
              </a:pPr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79DDB-E328-4A5D-ACCD-FF5301B23A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15116A-6F7A-47BC-AEB9-A68D07461E2C}" type="datetimeFigureOut">
              <a:rPr lang="ru-RU"/>
              <a:pPr>
                <a:defRPr/>
              </a:pPr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D89C0-BF1C-48F1-BDCB-3F270C3EF9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CD76A-0F36-4CD5-A1F3-1024E918E162}" type="datetimeFigureOut">
              <a:rPr lang="ru-RU"/>
              <a:pPr>
                <a:defRPr/>
              </a:pPr>
              <a:t>28.11.2024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D9609-A887-423E-80B2-352639513F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B6D6F-1652-48EF-8550-688503A820D3}" type="datetimeFigureOut">
              <a:rPr lang="ru-RU"/>
              <a:pPr>
                <a:defRPr/>
              </a:pPr>
              <a:t>28.11.2024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74D4B-2161-4A64-B07E-265A4B6712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93D95-ED29-429C-8053-44C172EA521E}" type="datetimeFigureOut">
              <a:rPr lang="ru-RU"/>
              <a:pPr>
                <a:defRPr/>
              </a:pPr>
              <a:t>28.11.2024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2B6A27-3E7F-4E30-8248-2AF8AAC983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274FC-035A-4501-846B-19A0D86A4B9B}" type="datetimeFigureOut">
              <a:rPr lang="ru-RU"/>
              <a:pPr>
                <a:defRPr/>
              </a:pPr>
              <a:t>28.11.2024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313F8-2ED7-40A0-87E7-CA4627BF3E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79EBA-C834-4D31-8501-E41623DFA2CA}" type="datetimeFigureOut">
              <a:rPr lang="ru-RU"/>
              <a:pPr>
                <a:defRPr/>
              </a:pPr>
              <a:t>28.11.2024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DC625-D6EA-423D-BBAF-FA8C37C51C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B99E5-9C44-4C8E-B690-851CEBCE68C6}" type="datetimeFigureOut">
              <a:rPr lang="ru-RU"/>
              <a:pPr>
                <a:defRPr/>
              </a:pPr>
              <a:t>28.11.2024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AD1D6-8B60-4CF3-9973-E823829B31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2B8F3-5314-4011-87F1-EDB7DFFF1063}" type="datetimeFigureOut">
              <a:rPr lang="ru-RU"/>
              <a:pPr>
                <a:defRPr/>
              </a:pPr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768BD-BFA4-45D3-94D5-CB94C101B1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63DFB-AC0A-492D-9505-28B77062EDE5}" type="datetimeFigureOut">
              <a:rPr lang="ru-RU"/>
              <a:pPr>
                <a:defRPr/>
              </a:pPr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180A1-515A-48AF-9A3A-AE5B1B1A1A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DF3DE0A-3249-4E99-84B4-27F1BA56D140}" type="datetimeFigureOut">
              <a:rPr lang="ru-RU"/>
              <a:pPr>
                <a:defRPr/>
              </a:pPr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4444EFA-2ADD-499F-BF7D-1FAC1D358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31" name="Picture 2" descr="http://3.bp.blogspot.com/-ciBHI6_1z_g/Ut0HwqHL6tI/AAAAAAAAASg/-ZRyWAbIyFU/s1600/1.png"/>
          <p:cNvPicPr>
            <a:picLocks noChangeAspect="1" noChangeArrowheads="1"/>
          </p:cNvPicPr>
          <p:nvPr userDrawn="1"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0" y="0"/>
            <a:ext cx="9144000" cy="686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4" descr="https://www.arinasorokina.ru/wp-content/uploads/2012/05/oformlenie-16.png"/>
          <p:cNvPicPr>
            <a:picLocks noChangeAspect="1" noChangeArrowheads="1"/>
          </p:cNvPicPr>
          <p:nvPr userDrawn="1"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6167438" y="3933825"/>
            <a:ext cx="2947987" cy="293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4" descr="https://www.arinasorokina.ru/wp-content/uploads/2012/05/oformlenie-16.png"/>
          <p:cNvPicPr>
            <a:picLocks noChangeAspect="1" noChangeArrowheads="1"/>
          </p:cNvPicPr>
          <p:nvPr userDrawn="1"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0" y="0"/>
            <a:ext cx="2124075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" y="23326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3528" y="404664"/>
            <a:ext cx="8568952" cy="665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автономное дошкольное образовательное учреждение</a:t>
            </a:r>
            <a:endParaRPr lang="ru-RU" sz="1600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"Центр развития ребенка - детский сад № 68 города Благовещенска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7536" y="1777498"/>
            <a:ext cx="6696879" cy="1442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3200" b="1" dirty="0" smtClean="0"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«По страницам </a:t>
            </a:r>
            <a:r>
              <a:rPr lang="ru-RU" sz="32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красной книги»</a:t>
            </a:r>
            <a:endParaRPr lang="ru-RU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55976" y="5229200"/>
            <a:ext cx="4572135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Воспитатель высшей квалификационной </a:t>
            </a:r>
            <a:endParaRPr lang="ru-RU" sz="1400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категории Максимова Е.А.</a:t>
            </a:r>
            <a:endParaRPr lang="ru-RU" sz="14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3238954" y="6004250"/>
            <a:ext cx="22343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latin typeface="Times New Roman" pitchFamily="18" charset="0"/>
                <a:cs typeface="Times New Roman" pitchFamily="18" charset="0"/>
              </a:rPr>
              <a:t>Благовещенск, </a:t>
            </a:r>
            <a:endParaRPr lang="ru-RU" dirty="0" smtClean="0">
              <a:ln w="18000">
                <a:solidFill>
                  <a:sysClr val="windowText" lastClr="000000"/>
                </a:solidFill>
                <a:prstDash val="solid"/>
                <a:miter lim="800000"/>
              </a:ln>
              <a:latin typeface="Times New Roman" pitchFamily="18" charset="0"/>
              <a:cs typeface="Times New Roman" pitchFamily="18" charset="0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latin typeface="Times New Roman" pitchFamily="18" charset="0"/>
                <a:cs typeface="Times New Roman" pitchFamily="18" charset="0"/>
              </a:rPr>
              <a:t>г.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483768" y="482284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28600">
              <a:spcBef>
                <a:spcPts val="1125"/>
              </a:spcBef>
              <a:spcAft>
                <a:spcPts val="1125"/>
              </a:spcAft>
            </a:pPr>
            <a:r>
              <a:rPr lang="ru-RU" dirty="0" smtClean="0">
                <a:solidFill>
                  <a:srgbClr val="11111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0498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5536" y="151179"/>
            <a:ext cx="8208912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Актуальност</a:t>
            </a:r>
            <a:r>
              <a:rPr lang="ru-RU" sz="28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ь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endParaRPr lang="ru-RU" sz="2800" dirty="0" smtClean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Наша 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природа создала много различных творений. Животные и растения занимают в ней особое место. Некоторые люди могут сказать, что животных и растений на Земле очень много, зачем же их охранять? И сами выживут. Но это не так! Многие виды животных и растений из – за жестокие обращения к ним людей совсем исчезли на Земле. А многим сейчас угрожает большая опасность – просто исчезнуть с лица Земли, если им не помочь. Загрязнение рек и морей, вырубка лесов, разрушение мест обитания животных, истребление животных и растений привело к тому, что количество некоторых стремительно снижается, а некоторые находятся на грани 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вымирания.</a:t>
            </a:r>
            <a:endParaRPr lang="ru-RU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9661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4428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3" y="500674"/>
            <a:ext cx="3425577" cy="608991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516676"/>
            <a:ext cx="3497585" cy="6217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83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3512988" cy="6245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31" r="15726"/>
          <a:stretch/>
        </p:blipFill>
        <p:spPr>
          <a:xfrm>
            <a:off x="6807839" y="249176"/>
            <a:ext cx="1992621" cy="640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0" t="399" r="27201" b="-399"/>
          <a:stretch/>
        </p:blipFill>
        <p:spPr>
          <a:xfrm>
            <a:off x="4448076" y="228600"/>
            <a:ext cx="2016224" cy="640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44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264" y="1200273"/>
            <a:ext cx="4087046" cy="54477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491880" y="548681"/>
            <a:ext cx="2736303" cy="425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Русская изба</a:t>
            </a:r>
            <a:endParaRPr lang="ru-RU" sz="2000" dirty="0">
              <a:solidFill>
                <a:srgbClr val="C00000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690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3" y="1196752"/>
            <a:ext cx="4063380" cy="54178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95667" y="1828596"/>
            <a:ext cx="5538869" cy="4154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707904" y="548680"/>
            <a:ext cx="2880320" cy="425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Космос</a:t>
            </a:r>
            <a:endParaRPr lang="ru-RU" sz="2000" dirty="0">
              <a:solidFill>
                <a:srgbClr val="C0000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3094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47373"/>
            <a:ext cx="3921900" cy="522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5"/>
          <a:stretch/>
        </p:blipFill>
        <p:spPr>
          <a:xfrm>
            <a:off x="4355976" y="1175161"/>
            <a:ext cx="3617388" cy="5207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45409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3" t="19200" r="4325" b="8001"/>
          <a:stretch/>
        </p:blipFill>
        <p:spPr>
          <a:xfrm>
            <a:off x="2708679" y="903549"/>
            <a:ext cx="4117302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3635896" y="404664"/>
            <a:ext cx="2952328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Мини музеи</a:t>
            </a:r>
            <a:endParaRPr lang="ru-RU" sz="2000" dirty="0">
              <a:solidFill>
                <a:srgbClr val="C0000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C:\Users\User\Desktop\рппс\20210127_13191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852936"/>
            <a:ext cx="4143404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Desktop\рппс\IMG-20210125-WA0064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02406" y="2852936"/>
            <a:ext cx="285752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080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8" y="1052736"/>
            <a:ext cx="3757346" cy="50097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228584"/>
            <a:ext cx="3939902" cy="52532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987824" y="476672"/>
            <a:ext cx="4392488" cy="425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Семинар - практикум</a:t>
            </a:r>
            <a:endParaRPr lang="ru-RU" sz="2000" dirty="0">
              <a:solidFill>
                <a:srgbClr val="C0000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12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166795"/>
            <a:ext cx="4680520" cy="661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49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</TotalTime>
  <Words>45</Words>
  <Application>Microsoft Office PowerPoint</Application>
  <PresentationFormat>Экран (4:3)</PresentationFormat>
  <Paragraphs>16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Book Antiqua</vt:lpstr>
      <vt:lpstr>Calibri</vt:lpstr>
      <vt:lpstr>Century Gothic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для презентации «Фольклорные мотивы»</dc:title>
  <dc:creator>user</dc:creator>
  <cp:lastModifiedBy>User</cp:lastModifiedBy>
  <cp:revision>88</cp:revision>
  <dcterms:created xsi:type="dcterms:W3CDTF">2018-08-03T18:49:33Z</dcterms:created>
  <dcterms:modified xsi:type="dcterms:W3CDTF">2024-11-27T23:09:52Z</dcterms:modified>
</cp:coreProperties>
</file>